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en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howGuides="1">
      <p:cViewPr varScale="1">
        <p:scale>
          <a:sx n="128" d="100"/>
          <a:sy n="128" d="100"/>
        </p:scale>
        <p:origin x="48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C0FCE-271B-E447-B143-EB7884429B60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3E998-2D3E-1D47-9B61-123ED5D749D2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518018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a8a4941359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a8a4941359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10D4C-9E49-BA08-AF3B-9D662437E0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966C77-8E92-6DF7-817A-E43A7D47A7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CD920C-5CD5-5ABE-DA8D-364317EE6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A015-E174-1A4D-A3D2-FF6CF8DE2BA7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427B8-73DB-3B31-9364-2384162FE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FB2A3-E950-80C7-5F90-C431155CC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7532-74AB-4C4A-B598-674083EC4D6A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279146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B61C4-D368-9565-98A5-9C63F91A4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45F7A5-AE89-2165-5FE0-70247A737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4695BA-B177-8FAE-1D97-7FF9C4C51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A015-E174-1A4D-A3D2-FF6CF8DE2BA7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FE82E-20D7-FE37-461F-4339BCE57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22294-611D-71B2-CC99-03CDE5A6B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7532-74AB-4C4A-B598-674083EC4D6A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002845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D238EF-59F2-9433-D393-C4CCA7CCBB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9B3A6B-7CD6-4BCA-654A-AE9EA27A9E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5B8E39-E68A-EF5E-AD33-4E7135388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A015-E174-1A4D-A3D2-FF6CF8DE2BA7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219DD-9373-3C06-E36F-667CD2B0A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2ABF6-5743-7FC7-7B31-704B63403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7532-74AB-4C4A-B598-674083EC4D6A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83049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78E46-2E7F-F0B2-3C39-B9412C2C4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1320C-2F91-FA58-2B5E-1D2101AC4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C20B8-924B-90AD-80D0-1CE97F129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A015-E174-1A4D-A3D2-FF6CF8DE2BA7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D9E35-CDC4-21F6-F5B0-1CF7998A4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493C0-0734-5C00-E7A7-495BE3706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7532-74AB-4C4A-B598-674083EC4D6A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224199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65BAD-8D96-0117-DBCF-852179C0E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7CEF02-7A8C-056B-B21D-B19BC9F60F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28517-A47D-E495-B66E-105341F87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A015-E174-1A4D-A3D2-FF6CF8DE2BA7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E5362C-397B-31C0-FA95-9B4456BF2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ABCD9-A67E-B64D-7835-37DD0C6DF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7532-74AB-4C4A-B598-674083EC4D6A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983001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EBC4B-2586-3BDA-8F52-5209A747E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3DF2C-830F-4058-99C2-9D416D78C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8FE13C-71EF-3519-7D0D-554F807222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29CF1B-D037-07A0-F0CE-562C9EEA7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A015-E174-1A4D-A3D2-FF6CF8DE2BA7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B4F0BF-0736-FE06-5597-1486FFC91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0A8FE3-5F6D-B54F-656B-AF736DB74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7532-74AB-4C4A-B598-674083EC4D6A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982347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FBEC1-1E7C-567B-2FA6-D850B67E0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B30EE9-58EE-AEC2-8082-63D842438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1DCE8B-F561-6296-F549-FA3C52DD5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01C83D-1C43-7BD1-45B7-5D890969F2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D19ABD-8C08-35B7-F2C7-87C800DAB1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A7483F-A079-C55F-5B98-666166BE1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A015-E174-1A4D-A3D2-FF6CF8DE2BA7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C4C973-EB81-89C8-B70F-CC388EE19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15297F-A66E-60CD-6D0F-24FB2471C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7532-74AB-4C4A-B598-674083EC4D6A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21243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BC48B-6BAC-1332-C22D-2F081AFBF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82A149-9413-F4B8-6519-0EC303EC3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A015-E174-1A4D-A3D2-FF6CF8DE2BA7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A2EBC7-4A88-56DB-24E6-1B32201E9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8BFE2E-FEF2-C615-4723-111F4321F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7532-74AB-4C4A-B598-674083EC4D6A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935226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3F9FB9-3CC1-301C-F1AA-5F4DC6897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A015-E174-1A4D-A3D2-FF6CF8DE2BA7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7CD041-9650-F279-FEB8-BCD80CFE6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BE9E8-7FA3-64A8-9010-D591C7D5E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7532-74AB-4C4A-B598-674083EC4D6A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71494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E8D6B-9221-53DD-94A8-2FABE18AD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B0DC9-18EF-C5F8-533D-9B6E46067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DFE2C6-474D-7B17-00D5-6488CB66A4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BD95FD-383B-23E9-877B-06602CF11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A015-E174-1A4D-A3D2-FF6CF8DE2BA7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677AF0-6F6A-08B3-7432-4B151B3D5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D935C6-E60C-7656-4E45-074FD8E90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7532-74AB-4C4A-B598-674083EC4D6A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635282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41778-135F-EF87-EC22-33ADBE155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4064D9-00B6-1E46-8503-A42061ECFA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0A768B-5ADC-B124-1275-71CF1184B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0D8C95-031D-A470-8B88-6A42A5497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A015-E174-1A4D-A3D2-FF6CF8DE2BA7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536C3-03C3-22A1-6ADA-39C35CB52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5CF89D-8333-FFC9-80E7-F26CF4B28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7532-74AB-4C4A-B598-674083EC4D6A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964483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2FA8E7-2B8C-1395-B536-AE0C99059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97F1BC-B2A2-217A-F84E-B82662987C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903A4C-1409-0905-63E4-6C90E11700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4A015-E174-1A4D-A3D2-FF6CF8DE2BA7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A813B-772C-CEAB-BD5E-467E1612D4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D67F41-A3C7-6BEB-088C-325CD1BD6D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A7532-74AB-4C4A-B598-674083EC4D6A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322660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1"/>
          <p:cNvSpPr/>
          <p:nvPr/>
        </p:nvSpPr>
        <p:spPr>
          <a:xfrm>
            <a:off x="4281991" y="1568533"/>
            <a:ext cx="3620000" cy="1375200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GB" sz="2400">
                <a:solidFill>
                  <a:srgbClr val="FFC80B"/>
                </a:solidFill>
              </a:rPr>
              <a:t>    </a:t>
            </a:r>
            <a:endParaRPr sz="2400">
              <a:solidFill>
                <a:srgbClr val="FFC80B"/>
              </a:solidFill>
            </a:endParaRPr>
          </a:p>
        </p:txBody>
      </p:sp>
      <p:sp>
        <p:nvSpPr>
          <p:cNvPr id="175" name="Google Shape;175;p11"/>
          <p:cNvSpPr/>
          <p:nvPr/>
        </p:nvSpPr>
        <p:spPr>
          <a:xfrm>
            <a:off x="591900" y="1568533"/>
            <a:ext cx="3620000" cy="1375200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FFC80B"/>
              </a:solidFill>
            </a:endParaRPr>
          </a:p>
        </p:txBody>
      </p:sp>
      <p:sp>
        <p:nvSpPr>
          <p:cNvPr id="176" name="Google Shape;176;p11"/>
          <p:cNvSpPr/>
          <p:nvPr/>
        </p:nvSpPr>
        <p:spPr>
          <a:xfrm>
            <a:off x="7977867" y="1568533"/>
            <a:ext cx="3620000" cy="1375200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FFC80B"/>
              </a:solidFill>
            </a:endParaRPr>
          </a:p>
        </p:txBody>
      </p:sp>
      <p:sp>
        <p:nvSpPr>
          <p:cNvPr id="177" name="Google Shape;177;p11"/>
          <p:cNvSpPr/>
          <p:nvPr/>
        </p:nvSpPr>
        <p:spPr>
          <a:xfrm>
            <a:off x="190000" y="670259"/>
            <a:ext cx="11804000" cy="841600"/>
          </a:xfrm>
          <a:prstGeom prst="trapezoid">
            <a:avLst>
              <a:gd name="adj" fmla="val 25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78" name="Google Shape;178;p11"/>
          <p:cNvSpPr/>
          <p:nvPr/>
        </p:nvSpPr>
        <p:spPr>
          <a:xfrm>
            <a:off x="4281991" y="3025867"/>
            <a:ext cx="3620000" cy="3570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GB" sz="2400">
                <a:solidFill>
                  <a:srgbClr val="FFC80B"/>
                </a:solidFill>
              </a:rPr>
              <a:t>    </a:t>
            </a:r>
            <a:endParaRPr sz="2400">
              <a:solidFill>
                <a:srgbClr val="FFC80B"/>
              </a:solidFill>
            </a:endParaRPr>
          </a:p>
        </p:txBody>
      </p:sp>
      <p:sp>
        <p:nvSpPr>
          <p:cNvPr id="179" name="Google Shape;179;p11"/>
          <p:cNvSpPr/>
          <p:nvPr/>
        </p:nvSpPr>
        <p:spPr>
          <a:xfrm>
            <a:off x="591900" y="3025867"/>
            <a:ext cx="3620000" cy="3570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FFC80B"/>
              </a:solidFill>
            </a:endParaRPr>
          </a:p>
        </p:txBody>
      </p:sp>
      <p:sp>
        <p:nvSpPr>
          <p:cNvPr id="180" name="Google Shape;180;p11"/>
          <p:cNvSpPr/>
          <p:nvPr/>
        </p:nvSpPr>
        <p:spPr>
          <a:xfrm>
            <a:off x="7977867" y="3025867"/>
            <a:ext cx="3620000" cy="3570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FFC80B"/>
              </a:solidFill>
            </a:endParaRPr>
          </a:p>
        </p:txBody>
      </p:sp>
      <p:sp>
        <p:nvSpPr>
          <p:cNvPr id="181" name="Google Shape;181;p11"/>
          <p:cNvSpPr txBox="1"/>
          <p:nvPr/>
        </p:nvSpPr>
        <p:spPr>
          <a:xfrm>
            <a:off x="484200" y="686001"/>
            <a:ext cx="11223600" cy="84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-GB" sz="2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“The roof” </a:t>
            </a:r>
            <a:br>
              <a:rPr lang="en-GB" sz="2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</a:br>
            <a:r>
              <a:rPr lang="en-GB" sz="1467" i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[This is your top-line vision - your core belief/worldview  that you want to repeat over and over.]</a:t>
            </a:r>
            <a:endParaRPr sz="1467" i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2" name="Google Shape;182;p11"/>
          <p:cNvSpPr txBox="1"/>
          <p:nvPr/>
        </p:nvSpPr>
        <p:spPr>
          <a:xfrm>
            <a:off x="759233" y="1600401"/>
            <a:ext cx="3257200" cy="471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467">
                <a:solidFill>
                  <a:srgbClr val="434343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ROOM</a:t>
            </a:r>
            <a:endParaRPr sz="1467">
              <a:solidFill>
                <a:srgbClr val="434343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183" name="Google Shape;183;p11"/>
          <p:cNvSpPr txBox="1"/>
          <p:nvPr/>
        </p:nvSpPr>
        <p:spPr>
          <a:xfrm>
            <a:off x="4510284" y="1600401"/>
            <a:ext cx="3169200" cy="923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467">
                <a:solidFill>
                  <a:srgbClr val="434343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Think of your message being composed of three rooms or pillars</a:t>
            </a:r>
            <a:endParaRPr sz="1467">
              <a:solidFill>
                <a:srgbClr val="434343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184" name="Google Shape;184;p11"/>
          <p:cNvSpPr txBox="1"/>
          <p:nvPr/>
        </p:nvSpPr>
        <p:spPr>
          <a:xfrm>
            <a:off x="8054633" y="1600401"/>
            <a:ext cx="3466800" cy="1149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467">
                <a:solidFill>
                  <a:srgbClr val="434343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Each room = one point you want to make. Think of them as narratives or ideas that all sit under your “roof”</a:t>
            </a:r>
            <a:endParaRPr sz="1467">
              <a:solidFill>
                <a:srgbClr val="434343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185" name="Google Shape;185;p11"/>
          <p:cNvSpPr txBox="1"/>
          <p:nvPr/>
        </p:nvSpPr>
        <p:spPr>
          <a:xfrm>
            <a:off x="693233" y="3041333"/>
            <a:ext cx="3411200" cy="430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20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FURNITURE</a:t>
            </a:r>
            <a:endParaRPr sz="12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6" name="Google Shape;186;p11"/>
          <p:cNvSpPr txBox="1"/>
          <p:nvPr/>
        </p:nvSpPr>
        <p:spPr>
          <a:xfrm>
            <a:off x="4389284" y="3041334"/>
            <a:ext cx="34112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20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Each room needs “furniture” - the evidence that proves your point -  (n.b. the examples in this document focus on talking points rather than the facts and stories that illustrate them)</a:t>
            </a:r>
            <a:endParaRPr sz="12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7" name="Google Shape;187;p11"/>
          <p:cNvSpPr txBox="1"/>
          <p:nvPr/>
        </p:nvSpPr>
        <p:spPr>
          <a:xfrm>
            <a:off x="8079551" y="3041334"/>
            <a:ext cx="34112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20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Each point you make needs to be backed up by evidence or an illustration. For example, you could plan an interview around a surprising fact, a compelling story and a practical call to action. </a:t>
            </a:r>
            <a:endParaRPr sz="12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8" name="Google Shape;188;p11"/>
          <p:cNvSpPr txBox="1"/>
          <p:nvPr/>
        </p:nvSpPr>
        <p:spPr>
          <a:xfrm>
            <a:off x="443200" y="106651"/>
            <a:ext cx="11305600" cy="5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-GB" sz="2400">
                <a:latin typeface="Montserrat ExtraBold"/>
                <a:ea typeface="Montserrat ExtraBold"/>
                <a:cs typeface="Montserrat ExtraBold"/>
                <a:sym typeface="Montserrat ExtraBold"/>
              </a:rPr>
              <a:t>MESSAGING HOUSE</a:t>
            </a:r>
            <a:endParaRPr sz="1600" i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9" name="Google Shape;189;p11"/>
          <p:cNvSpPr txBox="1"/>
          <p:nvPr/>
        </p:nvSpPr>
        <p:spPr>
          <a:xfrm rot="-5400000">
            <a:off x="11127600" y="5764831"/>
            <a:ext cx="1714400" cy="47194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-GB" sz="1467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MESSAGE</a:t>
            </a:r>
            <a:endParaRPr sz="1467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Macintosh PowerPoint</Application>
  <PresentationFormat>Widescreen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Montserrat</vt:lpstr>
      <vt:lpstr>Montserrat Black</vt:lpstr>
      <vt:lpstr>Montserrat ExtraBold</vt:lpstr>
      <vt:lpstr>Source Sans Pro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Roxanna de la Fuente Rodriguez</dc:creator>
  <cp:lastModifiedBy>Roxanna de la Fuente Rodriguez</cp:lastModifiedBy>
  <cp:revision>1</cp:revision>
  <dcterms:created xsi:type="dcterms:W3CDTF">2023-01-27T03:45:19Z</dcterms:created>
  <dcterms:modified xsi:type="dcterms:W3CDTF">2023-01-27T03:45:37Z</dcterms:modified>
</cp:coreProperties>
</file>