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69" r:id="rId2"/>
    <p:sldId id="271" r:id="rId3"/>
  </p:sldIdLst>
  <p:sldSz cx="12192000" cy="6858000"/>
  <p:notesSz cx="6858000" cy="9144000"/>
  <p:defaultTextStyle>
    <a:defPPr>
      <a:defRPr lang="en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 showGuides="1">
      <p:cViewPr varScale="1">
        <p:scale>
          <a:sx n="128" d="100"/>
          <a:sy n="128" d="100"/>
        </p:scale>
        <p:origin x="480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X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B6A444-7026-BB45-9815-A68F1CDE58A7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X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82AE82-774F-1841-BAA6-A7495AB5924E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1012254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1a8a494135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1a8a494135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1cf0301f81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1cf0301f81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13CAA-20D8-4D5D-7478-588AA2FC13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2C26E5-DDD8-F6B2-BB5A-56B1718FDF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MX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04FA77-7BC7-A254-2A67-D95DDEEDD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79898-2F49-534E-B914-42D433D0B00E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8E4BA9-6D1A-1573-DE8E-268166314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231771-DC45-15D4-6B6F-1A3AE4680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97567-8A0E-8A47-A024-770C0E849BB6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137828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8B5DA-CB81-D61C-01C2-111B440AD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BE3410-A699-6FC2-D499-2C92C4E3C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X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B85939-73D2-C5D3-E977-C3E0F25D3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79898-2F49-534E-B914-42D433D0B00E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251B88-7BD3-162E-F584-EB1EC3008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286FE0-B1B8-29E8-3744-07F564F5E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97567-8A0E-8A47-A024-770C0E849BB6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3702059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6A303E5-C305-432F-D097-3F03EC5D14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2E5A31-0146-206A-18EC-3549664C9A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X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4CAA6E-121B-215C-98C5-0D3001A9E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79898-2F49-534E-B914-42D433D0B00E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A2ECED-FB79-ACB1-07BB-17BA24A01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56DEBF-6455-EDF6-4EEC-9F858CBC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97567-8A0E-8A47-A024-770C0E849BB6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4216011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0278C-C76C-3AD6-D0EB-363CF3344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C2EE5-2C84-ED0F-8F25-0BE510F11C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X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22A487-1F39-DE13-099A-28C413CBB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79898-2F49-534E-B914-42D433D0B00E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19DE34-61D1-6AEE-F238-74CE49F4D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6D59B4-EBBD-D849-F2DD-193D76A53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97567-8A0E-8A47-A024-770C0E849BB6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2347258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DE9D7-5131-2A88-F49A-2B2BFD9CA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244FA3-1EA1-3D84-54C5-BC361C2E03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C3CE85-8F7B-FC8C-4FFF-4BCCE588E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79898-2F49-534E-B914-42D433D0B00E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99E987-9870-05D6-C874-06D876FD0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C911A6-54AD-9C48-26ED-97AAF5E21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97567-8A0E-8A47-A024-770C0E849BB6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356456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5A363-3885-8057-6DED-BED4D4874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41D4F0-4B84-FBFB-A684-BD0A777C17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X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EE9840-4CAF-C96D-1C76-F731B17106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X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841986-87FC-840C-8BB1-F87B7AE6E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79898-2F49-534E-B914-42D433D0B00E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92539C-4B00-7AF9-8994-79CB8C1E0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2FECF4-F19D-C424-D5DB-A941F23D2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97567-8A0E-8A47-A024-770C0E849BB6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4282939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BFABE-154B-A42B-779F-3FB98A344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624DBC-EAFF-D0D8-8512-B9CD9F7DF9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FF8191-C80B-841B-FD95-99EB19526A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X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CD6D7D-CCC4-41E3-9498-96AD0D75C0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97F1DE-DAC2-EFF3-D691-E6B4554D88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X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6138FA-7678-4DE0-75C2-6DC86794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79898-2F49-534E-B914-42D433D0B00E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AD6C78-4862-C13F-2D90-D1E52FC70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F8561E-32F8-EB24-5292-2AB524B21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97567-8A0E-8A47-A024-770C0E849BB6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97505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C1F24-5709-34E0-6F70-23D774BB8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332EA6-426F-20F9-95E4-2D0D490B3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79898-2F49-534E-B914-42D433D0B00E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D229E2-BF09-4071-10B5-7884F1505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5676B1-93BE-73F2-0F44-C5D6EC57D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97567-8A0E-8A47-A024-770C0E849BB6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26445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621A43-B073-E0CD-5BF2-27C7C5321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79898-2F49-534E-B914-42D433D0B00E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DB80F2-B1F6-DCAA-EB04-1C517D5E7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12FB71-E100-3D2F-8C4F-2FFF38629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97567-8A0E-8A47-A024-770C0E849BB6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1976320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7DAD6-ACA4-B885-07DD-BCA470D11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0A387-61E1-685A-3A2D-19276FD15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X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324A49-A845-9330-8426-7608C661EB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6FC119-7B2A-ED9E-0221-0C857DFBF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79898-2F49-534E-B914-42D433D0B00E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E44CDC-C847-E2FE-4991-E40EF8413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FC8C8B-62B0-4D92-06FD-33A0FCE11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97567-8A0E-8A47-A024-770C0E849BB6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996819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6A6C6-F4B6-B5C9-EB22-E5DF56B5C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D3C5BB4-CB95-DD81-11DA-936925E871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X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844A16-559B-6F74-9292-13EC7FE450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87B5E4-ACF3-7B56-1C3B-366EA8572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79898-2F49-534E-B914-42D433D0B00E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17AB17-C912-B125-0C59-7EC9AC2ED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693CBB-C471-513C-2609-A64289143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97567-8A0E-8A47-A024-770C0E849BB6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1092264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6F2C1D-5317-8C2E-5DC5-26B8AF121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MX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17759C-D760-4C55-1248-22808CBB46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X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87AD78-D261-3871-EAC2-918C44B5B6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79898-2F49-534E-B914-42D433D0B00E}" type="datetimeFigureOut">
              <a:rPr lang="en-MX" smtClean="0"/>
              <a:t>26/01/23</a:t>
            </a:fld>
            <a:endParaRPr lang="en-MX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4A287C-F0F5-FB26-5D30-B610DFE1C7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CD386A-C3AA-3557-3843-CEADCDD1EE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97567-8A0E-8A47-A024-770C0E849BB6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1836976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0"/>
          <p:cNvSpPr/>
          <p:nvPr/>
        </p:nvSpPr>
        <p:spPr>
          <a:xfrm>
            <a:off x="903667" y="1281133"/>
            <a:ext cx="2658000" cy="2658000"/>
          </a:xfrm>
          <a:prstGeom prst="flowChartMagneticTape">
            <a:avLst/>
          </a:prstGeom>
          <a:solidFill>
            <a:srgbClr val="FFD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indent="-152396" algn="ctr">
              <a:buClr>
                <a:schemeClr val="dk1"/>
              </a:buClr>
              <a:buSzPts val="1100"/>
            </a:pPr>
            <a:r>
              <a:rPr lang="en-GB" sz="2533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Idea #1 </a:t>
            </a:r>
            <a:r>
              <a:rPr lang="en-GB" sz="2533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2533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152396" algn="ctr"/>
            <a: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[Write your </a:t>
            </a:r>
            <a:b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idea here]</a:t>
            </a:r>
            <a:endParaRPr sz="2400"/>
          </a:p>
        </p:txBody>
      </p:sp>
      <p:sp>
        <p:nvSpPr>
          <p:cNvPr id="206" name="Google Shape;206;p20"/>
          <p:cNvSpPr/>
          <p:nvPr/>
        </p:nvSpPr>
        <p:spPr>
          <a:xfrm rot="10800000" flipH="1">
            <a:off x="1242300" y="4019833"/>
            <a:ext cx="2658000" cy="2658000"/>
          </a:xfrm>
          <a:prstGeom prst="flowChartMagneticTape">
            <a:avLst/>
          </a:prstGeom>
          <a:solidFill>
            <a:srgbClr val="FFD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pic>
        <p:nvPicPr>
          <p:cNvPr id="207" name="Google Shape;20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2044" y="1555301"/>
            <a:ext cx="3984149" cy="4966332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20"/>
          <p:cNvSpPr/>
          <p:nvPr/>
        </p:nvSpPr>
        <p:spPr>
          <a:xfrm>
            <a:off x="9420963" y="5408124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9" name="Google Shape;209;p20"/>
          <p:cNvSpPr/>
          <p:nvPr/>
        </p:nvSpPr>
        <p:spPr>
          <a:xfrm>
            <a:off x="9179189" y="6336023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0" name="Google Shape;210;p20"/>
          <p:cNvSpPr/>
          <p:nvPr/>
        </p:nvSpPr>
        <p:spPr>
          <a:xfrm>
            <a:off x="9517825" y="5640213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1" name="Google Shape;211;p20"/>
          <p:cNvSpPr/>
          <p:nvPr/>
        </p:nvSpPr>
        <p:spPr>
          <a:xfrm>
            <a:off x="9517825" y="6058008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2" name="Google Shape;212;p20"/>
          <p:cNvSpPr/>
          <p:nvPr/>
        </p:nvSpPr>
        <p:spPr>
          <a:xfrm>
            <a:off x="9372531" y="5825919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3" name="Google Shape;213;p20"/>
          <p:cNvSpPr/>
          <p:nvPr/>
        </p:nvSpPr>
        <p:spPr>
          <a:xfrm>
            <a:off x="9338901" y="6243713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4" name="Google Shape;214;p20"/>
          <p:cNvSpPr/>
          <p:nvPr/>
        </p:nvSpPr>
        <p:spPr>
          <a:xfrm>
            <a:off x="9284307" y="5973008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5" name="Google Shape;215;p20"/>
          <p:cNvSpPr txBox="1"/>
          <p:nvPr/>
        </p:nvSpPr>
        <p:spPr>
          <a:xfrm>
            <a:off x="406400" y="295467"/>
            <a:ext cx="11305600" cy="842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GB" sz="2000" dirty="0">
                <a:solidFill>
                  <a:srgbClr val="1D2DB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What is your belief about how civil society works you need people to share?  </a:t>
            </a:r>
            <a:endParaRPr sz="2000" dirty="0">
              <a:solidFill>
                <a:srgbClr val="1D2DB0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r>
              <a:rPr lang="en-GB" sz="2000" i="1" dirty="0">
                <a:solidFill>
                  <a:srgbClr val="1D2DB0"/>
                </a:solidFill>
                <a:latin typeface="Montserrat"/>
                <a:ea typeface="Montserrat"/>
                <a:cs typeface="Montserrat"/>
                <a:sym typeface="Montserrat"/>
              </a:rPr>
              <a:t>[My belief is…]</a:t>
            </a:r>
            <a:endParaRPr sz="1400" i="1" dirty="0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16" name="Google Shape;216;p20"/>
          <p:cNvSpPr txBox="1"/>
          <p:nvPr/>
        </p:nvSpPr>
        <p:spPr>
          <a:xfrm>
            <a:off x="4002040" y="3813091"/>
            <a:ext cx="3064800" cy="22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100"/>
            </a:pPr>
            <a:r>
              <a:rPr lang="en-GB" sz="2000" i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[Write here </a:t>
            </a:r>
            <a:endParaRPr sz="2000" i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ctr">
              <a:buClr>
                <a:srgbClr val="000000"/>
              </a:buClr>
              <a:buSzPts val="1100"/>
            </a:pPr>
            <a:r>
              <a:rPr lang="en-GB" sz="2000" i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your shared </a:t>
            </a:r>
            <a:endParaRPr sz="2000" i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ctr">
              <a:buClr>
                <a:srgbClr val="000000"/>
              </a:buClr>
              <a:buSzPts val="1100"/>
            </a:pPr>
            <a:r>
              <a:rPr lang="en-GB" sz="2000" i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worldview]</a:t>
            </a:r>
            <a:endParaRPr sz="2000" i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7" name="Google Shape;217;p20"/>
          <p:cNvSpPr/>
          <p:nvPr/>
        </p:nvSpPr>
        <p:spPr>
          <a:xfrm flipH="1">
            <a:off x="8426551" y="1281133"/>
            <a:ext cx="2658000" cy="2658000"/>
          </a:xfrm>
          <a:prstGeom prst="flowChartMagneticTape">
            <a:avLst/>
          </a:prstGeom>
          <a:solidFill>
            <a:srgbClr val="FFD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indent="-152396" algn="ctr">
              <a:buClr>
                <a:schemeClr val="dk1"/>
              </a:buClr>
              <a:buSzPts val="1100"/>
            </a:pPr>
            <a:r>
              <a:rPr lang="en-GB" sz="2533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Idea #2 </a:t>
            </a:r>
            <a:r>
              <a:rPr lang="en-GB" sz="2533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2533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152396" algn="ctr"/>
            <a: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[Write your </a:t>
            </a:r>
            <a:b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idea here]</a:t>
            </a:r>
            <a:endParaRPr sz="2400"/>
          </a:p>
        </p:txBody>
      </p:sp>
      <p:sp>
        <p:nvSpPr>
          <p:cNvPr id="218" name="Google Shape;218;p20"/>
          <p:cNvSpPr/>
          <p:nvPr/>
        </p:nvSpPr>
        <p:spPr>
          <a:xfrm rot="10800000">
            <a:off x="8087917" y="4019833"/>
            <a:ext cx="2658000" cy="2658000"/>
          </a:xfrm>
          <a:prstGeom prst="flowChartMagneticTape">
            <a:avLst/>
          </a:prstGeom>
          <a:solidFill>
            <a:srgbClr val="FFD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9" name="Google Shape;219;p20"/>
          <p:cNvSpPr txBox="1"/>
          <p:nvPr/>
        </p:nvSpPr>
        <p:spPr>
          <a:xfrm>
            <a:off x="1545733" y="4660567"/>
            <a:ext cx="2064400" cy="12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indent="-152396" algn="ctr">
              <a:buClr>
                <a:schemeClr val="dk1"/>
              </a:buClr>
              <a:buSzPts val="1100"/>
            </a:pPr>
            <a:r>
              <a:rPr lang="en-GB" sz="2533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Idea #3 </a:t>
            </a:r>
            <a:r>
              <a:rPr lang="en-GB" sz="2533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2533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152396" algn="ctr"/>
            <a: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[Write your </a:t>
            </a:r>
            <a:b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idea here]</a:t>
            </a:r>
            <a:endParaRPr sz="2400"/>
          </a:p>
        </p:txBody>
      </p:sp>
      <p:sp>
        <p:nvSpPr>
          <p:cNvPr id="220" name="Google Shape;220;p20"/>
          <p:cNvSpPr txBox="1"/>
          <p:nvPr/>
        </p:nvSpPr>
        <p:spPr>
          <a:xfrm>
            <a:off x="8426567" y="4660567"/>
            <a:ext cx="2064400" cy="12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indent="-152396" algn="ctr"/>
            <a:r>
              <a:rPr lang="en-GB" sz="2533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Idea #4</a:t>
            </a:r>
            <a:r>
              <a:rPr lang="en-GB" sz="2533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2533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152396" algn="ctr"/>
            <a: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[Write your </a:t>
            </a:r>
            <a:b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idea here]</a:t>
            </a:r>
            <a:endParaRPr sz="2400"/>
          </a:p>
        </p:txBody>
      </p:sp>
      <p:sp>
        <p:nvSpPr>
          <p:cNvPr id="221" name="Google Shape;221;p20"/>
          <p:cNvSpPr txBox="1"/>
          <p:nvPr/>
        </p:nvSpPr>
        <p:spPr>
          <a:xfrm rot="-5400000">
            <a:off x="11127600" y="5764831"/>
            <a:ext cx="1714400" cy="47194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-GB" sz="1467">
                <a:solidFill>
                  <a:srgbClr val="1D2DB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MESSAGE</a:t>
            </a:r>
            <a:endParaRPr sz="1467">
              <a:solidFill>
                <a:srgbClr val="1D2DB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64868" y="2050567"/>
            <a:ext cx="4526353" cy="4285461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22"/>
          <p:cNvSpPr/>
          <p:nvPr/>
        </p:nvSpPr>
        <p:spPr>
          <a:xfrm>
            <a:off x="903667" y="1281133"/>
            <a:ext cx="2658000" cy="2658000"/>
          </a:xfrm>
          <a:prstGeom prst="flowChartMagneticTape">
            <a:avLst/>
          </a:prstGeom>
          <a:solidFill>
            <a:srgbClr val="FFD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indent="-152396" algn="ctr">
              <a:buClr>
                <a:schemeClr val="dk1"/>
              </a:buClr>
              <a:buSzPts val="1100"/>
            </a:pPr>
            <a:r>
              <a:rPr lang="en-GB" sz="2533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Idea #1 </a:t>
            </a:r>
            <a:r>
              <a:rPr lang="en-GB" sz="2533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2533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152396" algn="ctr"/>
            <a: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[Write your </a:t>
            </a:r>
            <a:b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idea here]</a:t>
            </a:r>
            <a:endParaRPr sz="2400"/>
          </a:p>
        </p:txBody>
      </p:sp>
      <p:sp>
        <p:nvSpPr>
          <p:cNvPr id="249" name="Google Shape;249;p22"/>
          <p:cNvSpPr/>
          <p:nvPr/>
        </p:nvSpPr>
        <p:spPr>
          <a:xfrm rot="10800000" flipH="1">
            <a:off x="1242300" y="4019833"/>
            <a:ext cx="2658000" cy="2658000"/>
          </a:xfrm>
          <a:prstGeom prst="flowChartMagneticTape">
            <a:avLst/>
          </a:prstGeom>
          <a:solidFill>
            <a:srgbClr val="FFD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0" name="Google Shape;250;p22"/>
          <p:cNvSpPr/>
          <p:nvPr/>
        </p:nvSpPr>
        <p:spPr>
          <a:xfrm>
            <a:off x="9420963" y="5408124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1" name="Google Shape;251;p22"/>
          <p:cNvSpPr/>
          <p:nvPr/>
        </p:nvSpPr>
        <p:spPr>
          <a:xfrm>
            <a:off x="9179189" y="6336023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2" name="Google Shape;252;p22"/>
          <p:cNvSpPr/>
          <p:nvPr/>
        </p:nvSpPr>
        <p:spPr>
          <a:xfrm>
            <a:off x="9517825" y="5640213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3" name="Google Shape;253;p22"/>
          <p:cNvSpPr/>
          <p:nvPr/>
        </p:nvSpPr>
        <p:spPr>
          <a:xfrm>
            <a:off x="9517825" y="6058008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4" name="Google Shape;254;p22"/>
          <p:cNvSpPr/>
          <p:nvPr/>
        </p:nvSpPr>
        <p:spPr>
          <a:xfrm>
            <a:off x="9372531" y="5825919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5" name="Google Shape;255;p22"/>
          <p:cNvSpPr/>
          <p:nvPr/>
        </p:nvSpPr>
        <p:spPr>
          <a:xfrm>
            <a:off x="9338901" y="6243713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6" name="Google Shape;256;p22"/>
          <p:cNvSpPr/>
          <p:nvPr/>
        </p:nvSpPr>
        <p:spPr>
          <a:xfrm>
            <a:off x="9284307" y="5973008"/>
            <a:ext cx="145200" cy="1856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7" name="Google Shape;257;p22"/>
          <p:cNvSpPr txBox="1"/>
          <p:nvPr/>
        </p:nvSpPr>
        <p:spPr>
          <a:xfrm>
            <a:off x="406400" y="295467"/>
            <a:ext cx="11305600" cy="842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GB" sz="2000">
                <a:solidFill>
                  <a:srgbClr val="1D2DB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What is your belief about how civil society works you need people to share?  </a:t>
            </a:r>
            <a:endParaRPr sz="2000">
              <a:solidFill>
                <a:srgbClr val="1D2DB0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r>
              <a:rPr lang="en-GB" sz="2000" i="1">
                <a:solidFill>
                  <a:srgbClr val="1D2DB0"/>
                </a:solidFill>
                <a:latin typeface="Montserrat"/>
                <a:ea typeface="Montserrat"/>
                <a:cs typeface="Montserrat"/>
                <a:sym typeface="Montserrat"/>
              </a:rPr>
              <a:t>[My belief is…]</a:t>
            </a:r>
            <a:endParaRPr sz="1400" i="1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58" name="Google Shape;258;p22"/>
          <p:cNvSpPr txBox="1"/>
          <p:nvPr/>
        </p:nvSpPr>
        <p:spPr>
          <a:xfrm>
            <a:off x="4461707" y="2833757"/>
            <a:ext cx="3064800" cy="22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100"/>
            </a:pPr>
            <a:r>
              <a:rPr lang="en-GB" sz="2000" i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[Write here </a:t>
            </a:r>
            <a:endParaRPr sz="2000" i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ctr">
              <a:buClr>
                <a:srgbClr val="000000"/>
              </a:buClr>
              <a:buSzPts val="1100"/>
            </a:pPr>
            <a:r>
              <a:rPr lang="en-GB" sz="2000" i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your shared </a:t>
            </a:r>
            <a:endParaRPr sz="2000" i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ctr">
              <a:buClr>
                <a:srgbClr val="000000"/>
              </a:buClr>
              <a:buSzPts val="1100"/>
            </a:pPr>
            <a:r>
              <a:rPr lang="en-GB" sz="2000" i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worldview]</a:t>
            </a:r>
            <a:endParaRPr sz="2000" i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9" name="Google Shape;259;p22"/>
          <p:cNvSpPr/>
          <p:nvPr/>
        </p:nvSpPr>
        <p:spPr>
          <a:xfrm flipH="1">
            <a:off x="8426551" y="1281133"/>
            <a:ext cx="2658000" cy="2658000"/>
          </a:xfrm>
          <a:prstGeom prst="flowChartMagneticTape">
            <a:avLst/>
          </a:prstGeom>
          <a:solidFill>
            <a:srgbClr val="FFD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indent="-152396" algn="ctr">
              <a:buClr>
                <a:schemeClr val="dk1"/>
              </a:buClr>
              <a:buSzPts val="1100"/>
            </a:pPr>
            <a:r>
              <a:rPr lang="en-GB" sz="2533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Idea #2 </a:t>
            </a:r>
            <a:r>
              <a:rPr lang="en-GB" sz="2533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2533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152396" algn="ctr"/>
            <a: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[Write your </a:t>
            </a:r>
            <a:b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idea here]</a:t>
            </a:r>
            <a:endParaRPr sz="2400"/>
          </a:p>
        </p:txBody>
      </p:sp>
      <p:sp>
        <p:nvSpPr>
          <p:cNvPr id="260" name="Google Shape;260;p22"/>
          <p:cNvSpPr/>
          <p:nvPr/>
        </p:nvSpPr>
        <p:spPr>
          <a:xfrm rot="10800000">
            <a:off x="8087917" y="4019833"/>
            <a:ext cx="2658000" cy="2658000"/>
          </a:xfrm>
          <a:prstGeom prst="flowChartMagneticTape">
            <a:avLst/>
          </a:prstGeom>
          <a:solidFill>
            <a:srgbClr val="FFD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1" name="Google Shape;261;p22"/>
          <p:cNvSpPr txBox="1"/>
          <p:nvPr/>
        </p:nvSpPr>
        <p:spPr>
          <a:xfrm>
            <a:off x="1545733" y="4660567"/>
            <a:ext cx="2064400" cy="12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indent="-152396" algn="ctr">
              <a:buClr>
                <a:schemeClr val="dk1"/>
              </a:buClr>
              <a:buSzPts val="1100"/>
            </a:pPr>
            <a:r>
              <a:rPr lang="en-GB" sz="2533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Idea #3 </a:t>
            </a:r>
            <a:r>
              <a:rPr lang="en-GB" sz="2533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2533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152396" algn="ctr"/>
            <a: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[Write your </a:t>
            </a:r>
            <a:b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idea here]</a:t>
            </a:r>
            <a:endParaRPr sz="2400"/>
          </a:p>
        </p:txBody>
      </p:sp>
      <p:sp>
        <p:nvSpPr>
          <p:cNvPr id="262" name="Google Shape;262;p22"/>
          <p:cNvSpPr txBox="1"/>
          <p:nvPr/>
        </p:nvSpPr>
        <p:spPr>
          <a:xfrm>
            <a:off x="8426567" y="4660567"/>
            <a:ext cx="2064400" cy="12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indent="-152396" algn="ctr"/>
            <a:r>
              <a:rPr lang="en-GB" sz="2533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Idea #4</a:t>
            </a:r>
            <a:r>
              <a:rPr lang="en-GB" sz="2533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2533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152396" algn="ctr"/>
            <a: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[Write your </a:t>
            </a:r>
            <a:b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lang="en-GB" sz="20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idea here]</a:t>
            </a:r>
            <a:endParaRPr sz="2400"/>
          </a:p>
        </p:txBody>
      </p:sp>
      <p:sp>
        <p:nvSpPr>
          <p:cNvPr id="263" name="Google Shape;263;p22"/>
          <p:cNvSpPr txBox="1"/>
          <p:nvPr/>
        </p:nvSpPr>
        <p:spPr>
          <a:xfrm rot="-5400000">
            <a:off x="11127600" y="5764831"/>
            <a:ext cx="1714400" cy="47194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-GB" sz="1467">
                <a:solidFill>
                  <a:srgbClr val="1D2DB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MESSAGE</a:t>
            </a:r>
            <a:endParaRPr sz="1467">
              <a:solidFill>
                <a:srgbClr val="1D2DB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</Words>
  <Application>Microsoft Macintosh PowerPoint</Application>
  <PresentationFormat>Widescreen</PresentationFormat>
  <Paragraphs>28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Calibri</vt:lpstr>
      <vt:lpstr>Calibri Light</vt:lpstr>
      <vt:lpstr>Montserrat</vt:lpstr>
      <vt:lpstr>Montserrat ExtraBold</vt:lpstr>
      <vt:lpstr>Raleway</vt:lpstr>
      <vt:lpstr>Source Sans Pro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Roxanna de la Fuente Rodriguez</dc:creator>
  <cp:lastModifiedBy>Roxanna de la Fuente Rodriguez</cp:lastModifiedBy>
  <cp:revision>1</cp:revision>
  <dcterms:created xsi:type="dcterms:W3CDTF">2023-01-27T03:58:57Z</dcterms:created>
  <dcterms:modified xsi:type="dcterms:W3CDTF">2023-01-27T03:59:32Z</dcterms:modified>
</cp:coreProperties>
</file>