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59" r:id="rId2"/>
    <p:sldId id="260" r:id="rId3"/>
  </p:sldIdLst>
  <p:sldSz cx="12192000" cy="6858000"/>
  <p:notesSz cx="6858000" cy="9144000"/>
  <p:defaultTextStyle>
    <a:defPPr>
      <a:defRPr lang="en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/>
    <p:restoredTop sz="96327"/>
  </p:normalViewPr>
  <p:slideViewPr>
    <p:cSldViewPr snapToGrid="0" showGuides="1">
      <p:cViewPr varScale="1">
        <p:scale>
          <a:sx n="104" d="100"/>
          <a:sy n="104" d="100"/>
        </p:scale>
        <p:origin x="1440" y="7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MX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4375DA-67C0-674C-B15E-04E8798470D6}" type="datetimeFigureOut">
              <a:rPr lang="en-MX" smtClean="0"/>
              <a:t>26/01/23</a:t>
            </a:fld>
            <a:endParaRPr lang="en-MX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MX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97661D-769E-7C40-86A4-15E9E906B705}" type="slidenum">
              <a:rPr lang="en-MX" smtClean="0"/>
              <a:t>‹#›</a:t>
            </a:fld>
            <a:endParaRPr lang="en-MX"/>
          </a:p>
        </p:txBody>
      </p:sp>
    </p:spTree>
    <p:extLst>
      <p:ext uri="{BB962C8B-B14F-4D97-AF65-F5344CB8AC3E}">
        <p14:creationId xmlns:p14="http://schemas.microsoft.com/office/powerpoint/2010/main" val="36847802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1a8a494135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Google Shape;81;g1a8a4941359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1cf04573cc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1cf04573cca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EEFC79-39B0-F9F8-E917-60B536769A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MX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17A848F-2CB6-2F56-E57C-2B571853A5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MX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639D17-9B64-1DAF-7508-00BBA809FF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6C5FC-9899-8A4F-B42F-13A27FBE0BF3}" type="datetimeFigureOut">
              <a:rPr lang="en-MX" smtClean="0"/>
              <a:t>26/01/23</a:t>
            </a:fld>
            <a:endParaRPr lang="en-MX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3A17C8-E8B0-9645-5AB7-B59E7BDC6B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X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9DD137-C9C9-0682-2C9B-F7E817E5C9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DF2FA-A409-A947-A0F3-FF373D39A282}" type="slidenum">
              <a:rPr lang="en-MX" smtClean="0"/>
              <a:t>‹#›</a:t>
            </a:fld>
            <a:endParaRPr lang="en-MX"/>
          </a:p>
        </p:txBody>
      </p:sp>
    </p:spTree>
    <p:extLst>
      <p:ext uri="{BB962C8B-B14F-4D97-AF65-F5344CB8AC3E}">
        <p14:creationId xmlns:p14="http://schemas.microsoft.com/office/powerpoint/2010/main" val="3782634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0601FF-D451-593B-C7CA-38B87C1159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MX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97219BD-13D2-D945-4164-498BA4A5FE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X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F257B1-ED6D-7471-F2A7-7F271FED5B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6C5FC-9899-8A4F-B42F-13A27FBE0BF3}" type="datetimeFigureOut">
              <a:rPr lang="en-MX" smtClean="0"/>
              <a:t>26/01/23</a:t>
            </a:fld>
            <a:endParaRPr lang="en-MX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D93F52-37DB-E8BF-4E2E-909F4DC44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X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4F6757-63F7-0D1D-67AA-9FA0264574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DF2FA-A409-A947-A0F3-FF373D39A282}" type="slidenum">
              <a:rPr lang="en-MX" smtClean="0"/>
              <a:t>‹#›</a:t>
            </a:fld>
            <a:endParaRPr lang="en-MX"/>
          </a:p>
        </p:txBody>
      </p:sp>
    </p:spTree>
    <p:extLst>
      <p:ext uri="{BB962C8B-B14F-4D97-AF65-F5344CB8AC3E}">
        <p14:creationId xmlns:p14="http://schemas.microsoft.com/office/powerpoint/2010/main" val="23673739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A9E7881-B621-F136-58C1-B769DA2DB3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MX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1A37399-F81A-B3FF-8AAC-2264F1BCFE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X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D258C9-4A5F-A02C-86AD-24A0DD55E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6C5FC-9899-8A4F-B42F-13A27FBE0BF3}" type="datetimeFigureOut">
              <a:rPr lang="en-MX" smtClean="0"/>
              <a:t>26/01/23</a:t>
            </a:fld>
            <a:endParaRPr lang="en-MX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D88D78-492F-226E-6EA2-12B4026591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X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83F2DD-D99B-0257-5ABC-30C8DC03A4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DF2FA-A409-A947-A0F3-FF373D39A282}" type="slidenum">
              <a:rPr lang="en-MX" smtClean="0"/>
              <a:t>‹#›</a:t>
            </a:fld>
            <a:endParaRPr lang="en-MX"/>
          </a:p>
        </p:txBody>
      </p:sp>
    </p:spTree>
    <p:extLst>
      <p:ext uri="{BB962C8B-B14F-4D97-AF65-F5344CB8AC3E}">
        <p14:creationId xmlns:p14="http://schemas.microsoft.com/office/powerpoint/2010/main" val="4160677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BD47D8-816A-0C94-DBB4-40DBDB0138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MX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6C1040-9E0C-E55A-E7AA-14EA104202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X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87707C-F797-D957-F05E-3076B5946B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6C5FC-9899-8A4F-B42F-13A27FBE0BF3}" type="datetimeFigureOut">
              <a:rPr lang="en-MX" smtClean="0"/>
              <a:t>26/01/23</a:t>
            </a:fld>
            <a:endParaRPr lang="en-MX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86614F-063A-4075-2E41-1F5AC60EB4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X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C9E781-F8AA-D334-02D0-695DB74D6D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DF2FA-A409-A947-A0F3-FF373D39A282}" type="slidenum">
              <a:rPr lang="en-MX" smtClean="0"/>
              <a:t>‹#›</a:t>
            </a:fld>
            <a:endParaRPr lang="en-MX"/>
          </a:p>
        </p:txBody>
      </p:sp>
    </p:spTree>
    <p:extLst>
      <p:ext uri="{BB962C8B-B14F-4D97-AF65-F5344CB8AC3E}">
        <p14:creationId xmlns:p14="http://schemas.microsoft.com/office/powerpoint/2010/main" val="3598222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E2C143-EE43-2D7C-50D5-E754E4F094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MX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73BC4D-3E91-97B8-0BBE-B18592FE48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B20B94-503E-8424-82AB-3480BC1FA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6C5FC-9899-8A4F-B42F-13A27FBE0BF3}" type="datetimeFigureOut">
              <a:rPr lang="en-MX" smtClean="0"/>
              <a:t>26/01/23</a:t>
            </a:fld>
            <a:endParaRPr lang="en-MX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6DEFC2-1CF1-B130-7666-2A8F356ED6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X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A03A25-AA60-0D17-60B4-0C8B0EF40C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DF2FA-A409-A947-A0F3-FF373D39A282}" type="slidenum">
              <a:rPr lang="en-MX" smtClean="0"/>
              <a:t>‹#›</a:t>
            </a:fld>
            <a:endParaRPr lang="en-MX"/>
          </a:p>
        </p:txBody>
      </p:sp>
    </p:spTree>
    <p:extLst>
      <p:ext uri="{BB962C8B-B14F-4D97-AF65-F5344CB8AC3E}">
        <p14:creationId xmlns:p14="http://schemas.microsoft.com/office/powerpoint/2010/main" val="20413701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78DDAF-124C-D965-7B2A-C8CA9A0B16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MX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131C7F-6923-5DD8-5D88-A72DCDD6AF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X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392F60-B1C5-BC2A-6636-CC00142BBA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X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45DA119-1543-4A4D-835F-BE676162BF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6C5FC-9899-8A4F-B42F-13A27FBE0BF3}" type="datetimeFigureOut">
              <a:rPr lang="en-MX" smtClean="0"/>
              <a:t>26/01/23</a:t>
            </a:fld>
            <a:endParaRPr lang="en-MX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BD5E93-CC43-793F-2BDC-89536F1D1D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X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15F9A4-5847-9A2E-A8B7-1FF5AB58A6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DF2FA-A409-A947-A0F3-FF373D39A282}" type="slidenum">
              <a:rPr lang="en-MX" smtClean="0"/>
              <a:t>‹#›</a:t>
            </a:fld>
            <a:endParaRPr lang="en-MX"/>
          </a:p>
        </p:txBody>
      </p:sp>
    </p:spTree>
    <p:extLst>
      <p:ext uri="{BB962C8B-B14F-4D97-AF65-F5344CB8AC3E}">
        <p14:creationId xmlns:p14="http://schemas.microsoft.com/office/powerpoint/2010/main" val="1548803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777F19-0A14-3778-F6FA-1C282D385A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MX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B7F996-C7D6-2048-1526-715586A134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5EA023-BB31-BBE1-2954-1FBD756FE4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X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6FAE359-5358-8F8F-4B1D-9C72A100F0D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A43A940-08DD-BC22-A457-CE14F200672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X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12A7909-AE3F-93D0-29AC-EAA5226CD7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6C5FC-9899-8A4F-B42F-13A27FBE0BF3}" type="datetimeFigureOut">
              <a:rPr lang="en-MX" smtClean="0"/>
              <a:t>26/01/23</a:t>
            </a:fld>
            <a:endParaRPr lang="en-MX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572515E-018E-2A9D-DDD0-EE6E1CAF08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X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0DF449-6AC6-6075-C50E-78CB72F12C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DF2FA-A409-A947-A0F3-FF373D39A282}" type="slidenum">
              <a:rPr lang="en-MX" smtClean="0"/>
              <a:t>‹#›</a:t>
            </a:fld>
            <a:endParaRPr lang="en-MX"/>
          </a:p>
        </p:txBody>
      </p:sp>
    </p:spTree>
    <p:extLst>
      <p:ext uri="{BB962C8B-B14F-4D97-AF65-F5344CB8AC3E}">
        <p14:creationId xmlns:p14="http://schemas.microsoft.com/office/powerpoint/2010/main" val="42571376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638B31-7DE0-0079-B525-3855CF260E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MX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8CD91A3-BED1-FF73-58BD-A7154FA965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6C5FC-9899-8A4F-B42F-13A27FBE0BF3}" type="datetimeFigureOut">
              <a:rPr lang="en-MX" smtClean="0"/>
              <a:t>26/01/23</a:t>
            </a:fld>
            <a:endParaRPr lang="en-MX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EE29A65-062F-3278-613B-EAF927C041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X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43D04D-36FF-F1DB-B622-6FD10B2720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DF2FA-A409-A947-A0F3-FF373D39A282}" type="slidenum">
              <a:rPr lang="en-MX" smtClean="0"/>
              <a:t>‹#›</a:t>
            </a:fld>
            <a:endParaRPr lang="en-MX"/>
          </a:p>
        </p:txBody>
      </p:sp>
    </p:spTree>
    <p:extLst>
      <p:ext uri="{BB962C8B-B14F-4D97-AF65-F5344CB8AC3E}">
        <p14:creationId xmlns:p14="http://schemas.microsoft.com/office/powerpoint/2010/main" val="8611754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45F599C-0BA8-279B-25AC-9E0B8F538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6C5FC-9899-8A4F-B42F-13A27FBE0BF3}" type="datetimeFigureOut">
              <a:rPr lang="en-MX" smtClean="0"/>
              <a:t>26/01/23</a:t>
            </a:fld>
            <a:endParaRPr lang="en-MX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8DE51D-1B6F-E624-F9F2-8F825FC53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X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1BD0E0-3862-E8D1-8373-2ECEECDAF8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DF2FA-A409-A947-A0F3-FF373D39A282}" type="slidenum">
              <a:rPr lang="en-MX" smtClean="0"/>
              <a:t>‹#›</a:t>
            </a:fld>
            <a:endParaRPr lang="en-MX"/>
          </a:p>
        </p:txBody>
      </p:sp>
    </p:spTree>
    <p:extLst>
      <p:ext uri="{BB962C8B-B14F-4D97-AF65-F5344CB8AC3E}">
        <p14:creationId xmlns:p14="http://schemas.microsoft.com/office/powerpoint/2010/main" val="4125847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2A9A4-F64B-CB4D-18B7-98C800DD71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MX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9A5D5C-E571-D400-5C22-90F00C1753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X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AEB30A-CCA5-ED98-24B4-A761698B57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1F6B49-6FD2-6702-A589-4FFFE34807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6C5FC-9899-8A4F-B42F-13A27FBE0BF3}" type="datetimeFigureOut">
              <a:rPr lang="en-MX" smtClean="0"/>
              <a:t>26/01/23</a:t>
            </a:fld>
            <a:endParaRPr lang="en-MX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891B81-B8AE-6FCA-87F8-8C2A6F0669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X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0CA393-CDA1-5AD9-FD09-82F2878B8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DF2FA-A409-A947-A0F3-FF373D39A282}" type="slidenum">
              <a:rPr lang="en-MX" smtClean="0"/>
              <a:t>‹#›</a:t>
            </a:fld>
            <a:endParaRPr lang="en-MX"/>
          </a:p>
        </p:txBody>
      </p:sp>
    </p:spTree>
    <p:extLst>
      <p:ext uri="{BB962C8B-B14F-4D97-AF65-F5344CB8AC3E}">
        <p14:creationId xmlns:p14="http://schemas.microsoft.com/office/powerpoint/2010/main" val="6261660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CA7323-5F32-3400-1DF9-59DBCAF18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MX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94159FF-2E6B-8EEE-91A6-7593EA6E8F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MX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61F500-F73A-9524-20B3-7DF6FB5BF6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D721EB-0AFB-D39E-9948-DEEAA1EF19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6C5FC-9899-8A4F-B42F-13A27FBE0BF3}" type="datetimeFigureOut">
              <a:rPr lang="en-MX" smtClean="0"/>
              <a:t>26/01/23</a:t>
            </a:fld>
            <a:endParaRPr lang="en-MX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BF7CB6-2826-5F67-F13E-0BCC4FEDB4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X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DC4CB7-7F3E-6C69-CAB2-2869AEF94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DF2FA-A409-A947-A0F3-FF373D39A282}" type="slidenum">
              <a:rPr lang="en-MX" smtClean="0"/>
              <a:t>‹#›</a:t>
            </a:fld>
            <a:endParaRPr lang="en-MX"/>
          </a:p>
        </p:txBody>
      </p:sp>
    </p:spTree>
    <p:extLst>
      <p:ext uri="{BB962C8B-B14F-4D97-AF65-F5344CB8AC3E}">
        <p14:creationId xmlns:p14="http://schemas.microsoft.com/office/powerpoint/2010/main" val="1953438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A47C82-A621-AAA5-740B-4E45BAEE2F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MX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918E65-88B5-7F40-79F5-819FA16C49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X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9F4343-18FA-8DF5-C359-44F4846015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06C5FC-9899-8A4F-B42F-13A27FBE0BF3}" type="datetimeFigureOut">
              <a:rPr lang="en-MX" smtClean="0"/>
              <a:t>26/01/23</a:t>
            </a:fld>
            <a:endParaRPr lang="en-MX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72F889-30C5-422C-AA51-72566CB3F3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MX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ECBDF0-1AF3-6DB3-EEF8-566AD96CD7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DF2FA-A409-A947-A0F3-FF373D39A282}" type="slidenum">
              <a:rPr lang="en-MX" smtClean="0"/>
              <a:t>‹#›</a:t>
            </a:fld>
            <a:endParaRPr lang="en-MX"/>
          </a:p>
        </p:txBody>
      </p:sp>
    </p:spTree>
    <p:extLst>
      <p:ext uri="{BB962C8B-B14F-4D97-AF65-F5344CB8AC3E}">
        <p14:creationId xmlns:p14="http://schemas.microsoft.com/office/powerpoint/2010/main" val="3471978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9"/>
          <p:cNvSpPr/>
          <p:nvPr/>
        </p:nvSpPr>
        <p:spPr>
          <a:xfrm>
            <a:off x="903667" y="1281133"/>
            <a:ext cx="2658000" cy="2658000"/>
          </a:xfrm>
          <a:prstGeom prst="flowChartMagneticTape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indent="-152396"/>
            <a:endParaRPr sz="1333"/>
          </a:p>
        </p:txBody>
      </p:sp>
      <p:sp>
        <p:nvSpPr>
          <p:cNvPr id="84" name="Google Shape;84;p9"/>
          <p:cNvSpPr/>
          <p:nvPr/>
        </p:nvSpPr>
        <p:spPr>
          <a:xfrm rot="10800000" flipH="1">
            <a:off x="1242300" y="4019833"/>
            <a:ext cx="2658000" cy="2658000"/>
          </a:xfrm>
          <a:prstGeom prst="flowChartMagneticTape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pic>
        <p:nvPicPr>
          <p:cNvPr id="85" name="Google Shape;85;p9"/>
          <p:cNvPicPr preferRelativeResize="0"/>
          <p:nvPr/>
        </p:nvPicPr>
        <p:blipFill rotWithShape="1">
          <a:blip r:embed="rId3">
            <a:alphaModFix/>
          </a:blip>
          <a:srcRect t="45462"/>
          <a:stretch/>
        </p:blipFill>
        <p:spPr>
          <a:xfrm>
            <a:off x="4002033" y="3813099"/>
            <a:ext cx="3984168" cy="2708533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9"/>
          <p:cNvSpPr/>
          <p:nvPr/>
        </p:nvSpPr>
        <p:spPr>
          <a:xfrm>
            <a:off x="9420963" y="5408124"/>
            <a:ext cx="145200" cy="185600"/>
          </a:xfrm>
          <a:prstGeom prst="ellipse">
            <a:avLst/>
          </a:prstGeom>
          <a:solidFill>
            <a:srgbClr val="A4C2F4"/>
          </a:solidFill>
          <a:ln w="9525" cap="flat" cmpd="sng">
            <a:solidFill>
              <a:srgbClr val="A4C2F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7" name="Google Shape;87;p9"/>
          <p:cNvSpPr/>
          <p:nvPr/>
        </p:nvSpPr>
        <p:spPr>
          <a:xfrm>
            <a:off x="9179189" y="6336023"/>
            <a:ext cx="145200" cy="185600"/>
          </a:xfrm>
          <a:prstGeom prst="ellipse">
            <a:avLst/>
          </a:prstGeom>
          <a:solidFill>
            <a:srgbClr val="A4C2F4"/>
          </a:solidFill>
          <a:ln w="9525" cap="flat" cmpd="sng">
            <a:solidFill>
              <a:srgbClr val="A4C2F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8" name="Google Shape;88;p9"/>
          <p:cNvSpPr/>
          <p:nvPr/>
        </p:nvSpPr>
        <p:spPr>
          <a:xfrm>
            <a:off x="9517825" y="5640213"/>
            <a:ext cx="145200" cy="185600"/>
          </a:xfrm>
          <a:prstGeom prst="ellipse">
            <a:avLst/>
          </a:prstGeom>
          <a:solidFill>
            <a:srgbClr val="A4C2F4"/>
          </a:solidFill>
          <a:ln w="9525" cap="flat" cmpd="sng">
            <a:solidFill>
              <a:srgbClr val="A4C2F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9" name="Google Shape;89;p9"/>
          <p:cNvSpPr/>
          <p:nvPr/>
        </p:nvSpPr>
        <p:spPr>
          <a:xfrm>
            <a:off x="9517825" y="6058008"/>
            <a:ext cx="145200" cy="185600"/>
          </a:xfrm>
          <a:prstGeom prst="ellipse">
            <a:avLst/>
          </a:prstGeom>
          <a:solidFill>
            <a:srgbClr val="A4C2F4"/>
          </a:solidFill>
          <a:ln w="9525" cap="flat" cmpd="sng">
            <a:solidFill>
              <a:srgbClr val="A4C2F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0" name="Google Shape;90;p9"/>
          <p:cNvSpPr/>
          <p:nvPr/>
        </p:nvSpPr>
        <p:spPr>
          <a:xfrm>
            <a:off x="9372531" y="5825919"/>
            <a:ext cx="145200" cy="185600"/>
          </a:xfrm>
          <a:prstGeom prst="ellipse">
            <a:avLst/>
          </a:prstGeom>
          <a:solidFill>
            <a:srgbClr val="A4C2F4"/>
          </a:solidFill>
          <a:ln w="9525" cap="flat" cmpd="sng">
            <a:solidFill>
              <a:srgbClr val="A4C2F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1" name="Google Shape;91;p9"/>
          <p:cNvSpPr/>
          <p:nvPr/>
        </p:nvSpPr>
        <p:spPr>
          <a:xfrm>
            <a:off x="9338901" y="6243713"/>
            <a:ext cx="145200" cy="185600"/>
          </a:xfrm>
          <a:prstGeom prst="ellipse">
            <a:avLst/>
          </a:prstGeom>
          <a:solidFill>
            <a:srgbClr val="A4C2F4"/>
          </a:solidFill>
          <a:ln w="9525" cap="flat" cmpd="sng">
            <a:solidFill>
              <a:srgbClr val="A4C2F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2" name="Google Shape;92;p9"/>
          <p:cNvSpPr/>
          <p:nvPr/>
        </p:nvSpPr>
        <p:spPr>
          <a:xfrm>
            <a:off x="9284307" y="5973008"/>
            <a:ext cx="145200" cy="185600"/>
          </a:xfrm>
          <a:prstGeom prst="ellipse">
            <a:avLst/>
          </a:prstGeom>
          <a:solidFill>
            <a:srgbClr val="A4C2F4"/>
          </a:solidFill>
          <a:ln w="9525" cap="flat" cmpd="sng">
            <a:solidFill>
              <a:srgbClr val="A4C2F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3" name="Google Shape;93;p9"/>
          <p:cNvSpPr txBox="1"/>
          <p:nvPr/>
        </p:nvSpPr>
        <p:spPr>
          <a:xfrm>
            <a:off x="406400" y="295467"/>
            <a:ext cx="11305600" cy="842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GB" sz="2000">
                <a:solidFill>
                  <a:srgbClr val="434343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What is your belief about how civil society works you need people to share?  </a:t>
            </a:r>
            <a:endParaRPr sz="2000">
              <a:solidFill>
                <a:srgbClr val="434343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  <a:p>
            <a:r>
              <a:rPr lang="en-GB" sz="2000" i="1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[My belief is…]</a:t>
            </a:r>
            <a:endParaRPr sz="1400" i="1">
              <a:solidFill>
                <a:srgbClr val="434343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94" name="Google Shape;94;p9"/>
          <p:cNvSpPr txBox="1"/>
          <p:nvPr/>
        </p:nvSpPr>
        <p:spPr>
          <a:xfrm>
            <a:off x="4002033" y="3891967"/>
            <a:ext cx="3064800" cy="21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>
              <a:buClr>
                <a:srgbClr val="000000"/>
              </a:buClr>
              <a:buSzPts val="1100"/>
            </a:pPr>
            <a:r>
              <a:rPr lang="en-GB" sz="1333" i="1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[Write here your shared worldview]</a:t>
            </a:r>
            <a:endParaRPr sz="1333" i="1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95" name="Google Shape;95;p9"/>
          <p:cNvSpPr/>
          <p:nvPr/>
        </p:nvSpPr>
        <p:spPr>
          <a:xfrm flipH="1">
            <a:off x="8426551" y="1281133"/>
            <a:ext cx="2658000" cy="2658000"/>
          </a:xfrm>
          <a:prstGeom prst="flowChartMagneticTape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indent="-152396" algn="ctr"/>
            <a:endParaRPr sz="2400"/>
          </a:p>
        </p:txBody>
      </p:sp>
      <p:sp>
        <p:nvSpPr>
          <p:cNvPr id="96" name="Google Shape;96;p9"/>
          <p:cNvSpPr/>
          <p:nvPr/>
        </p:nvSpPr>
        <p:spPr>
          <a:xfrm rot="10800000">
            <a:off x="8087917" y="4019833"/>
            <a:ext cx="2658000" cy="2658000"/>
          </a:xfrm>
          <a:prstGeom prst="flowChartMagneticTape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7" name="Google Shape;97;p9"/>
          <p:cNvSpPr txBox="1"/>
          <p:nvPr/>
        </p:nvSpPr>
        <p:spPr>
          <a:xfrm>
            <a:off x="1198492" y="1380167"/>
            <a:ext cx="2064400" cy="6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indent="-152396" algn="ctr">
              <a:buClr>
                <a:schemeClr val="dk1"/>
              </a:buClr>
              <a:buSzPts val="1100"/>
            </a:pPr>
            <a:r>
              <a:rPr lang="en-GB" sz="1333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Idea #1 </a:t>
            </a:r>
            <a:r>
              <a:rPr lang="en-GB" sz="1333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endParaRPr sz="1333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152396" algn="ctr"/>
            <a:r>
              <a:rPr lang="en-GB" sz="1333" i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[Write your idea here]</a:t>
            </a:r>
            <a:endParaRPr sz="2533" b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8" name="Google Shape;98;p9"/>
          <p:cNvSpPr txBox="1"/>
          <p:nvPr/>
        </p:nvSpPr>
        <p:spPr>
          <a:xfrm rot="-5400000">
            <a:off x="11127600" y="5764831"/>
            <a:ext cx="1714400" cy="471948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/>
            <a:r>
              <a:rPr lang="en-GB" sz="1467">
                <a:solidFill>
                  <a:srgbClr val="434343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MESSAGE</a:t>
            </a:r>
            <a:endParaRPr sz="1467">
              <a:solidFill>
                <a:srgbClr val="434343"/>
              </a:solidFill>
            </a:endParaRPr>
          </a:p>
        </p:txBody>
      </p:sp>
      <p:pic>
        <p:nvPicPr>
          <p:cNvPr id="99" name="Google Shape;99;p9"/>
          <p:cNvPicPr preferRelativeResize="0"/>
          <p:nvPr/>
        </p:nvPicPr>
        <p:blipFill rotWithShape="1">
          <a:blip r:embed="rId4">
            <a:alphaModFix/>
          </a:blip>
          <a:srcRect l="16231" r="24048" b="56427"/>
          <a:stretch/>
        </p:blipFill>
        <p:spPr>
          <a:xfrm>
            <a:off x="4687533" y="1555301"/>
            <a:ext cx="2379299" cy="216393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0" name="Google Shape;100;p9"/>
          <p:cNvCxnSpPr/>
          <p:nvPr/>
        </p:nvCxnSpPr>
        <p:spPr>
          <a:xfrm>
            <a:off x="1259392" y="2233733"/>
            <a:ext cx="19424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1" name="Google Shape;101;p9"/>
          <p:cNvCxnSpPr/>
          <p:nvPr/>
        </p:nvCxnSpPr>
        <p:spPr>
          <a:xfrm>
            <a:off x="1083267" y="2618867"/>
            <a:ext cx="22948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2" name="Google Shape;102;p9"/>
          <p:cNvCxnSpPr/>
          <p:nvPr/>
        </p:nvCxnSpPr>
        <p:spPr>
          <a:xfrm>
            <a:off x="1083267" y="2960000"/>
            <a:ext cx="22948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3" name="Google Shape;103;p9"/>
          <p:cNvCxnSpPr/>
          <p:nvPr/>
        </p:nvCxnSpPr>
        <p:spPr>
          <a:xfrm>
            <a:off x="1259392" y="3345133"/>
            <a:ext cx="19424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4" name="Google Shape;104;p9"/>
          <p:cNvSpPr txBox="1"/>
          <p:nvPr/>
        </p:nvSpPr>
        <p:spPr>
          <a:xfrm>
            <a:off x="1539125" y="4076308"/>
            <a:ext cx="2064400" cy="6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indent="-152396" algn="ctr"/>
            <a:r>
              <a:rPr lang="en-GB" sz="1333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Idea #3 </a:t>
            </a:r>
            <a:r>
              <a:rPr lang="en-GB" sz="1333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endParaRPr sz="1333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152396" algn="ctr"/>
            <a:r>
              <a:rPr lang="en-GB" sz="1333" i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[Write your idea here]</a:t>
            </a:r>
            <a:endParaRPr sz="2533" b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105" name="Google Shape;105;p9"/>
          <p:cNvCxnSpPr/>
          <p:nvPr/>
        </p:nvCxnSpPr>
        <p:spPr>
          <a:xfrm>
            <a:off x="1600025" y="4929875"/>
            <a:ext cx="19424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6" name="Google Shape;106;p9"/>
          <p:cNvCxnSpPr/>
          <p:nvPr/>
        </p:nvCxnSpPr>
        <p:spPr>
          <a:xfrm>
            <a:off x="1423900" y="5315008"/>
            <a:ext cx="22948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7" name="Google Shape;107;p9"/>
          <p:cNvCxnSpPr/>
          <p:nvPr/>
        </p:nvCxnSpPr>
        <p:spPr>
          <a:xfrm>
            <a:off x="1423900" y="5656141"/>
            <a:ext cx="22948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8" name="Google Shape;108;p9"/>
          <p:cNvCxnSpPr/>
          <p:nvPr/>
        </p:nvCxnSpPr>
        <p:spPr>
          <a:xfrm>
            <a:off x="1600025" y="6041275"/>
            <a:ext cx="19424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9" name="Google Shape;109;p9"/>
          <p:cNvSpPr txBox="1"/>
          <p:nvPr/>
        </p:nvSpPr>
        <p:spPr>
          <a:xfrm>
            <a:off x="8723392" y="1352100"/>
            <a:ext cx="2064400" cy="6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indent="-152396" algn="ctr"/>
            <a:r>
              <a:rPr lang="en-GB" sz="1333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Idea #2 </a:t>
            </a:r>
            <a:r>
              <a:rPr lang="en-GB" sz="1333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endParaRPr sz="1333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152396" algn="ctr"/>
            <a:r>
              <a:rPr lang="en-GB" sz="1333" i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[Write your idea here]</a:t>
            </a:r>
            <a:endParaRPr sz="2533" b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110" name="Google Shape;110;p9"/>
          <p:cNvCxnSpPr/>
          <p:nvPr/>
        </p:nvCxnSpPr>
        <p:spPr>
          <a:xfrm>
            <a:off x="8784292" y="2205667"/>
            <a:ext cx="19424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1" name="Google Shape;111;p9"/>
          <p:cNvCxnSpPr/>
          <p:nvPr/>
        </p:nvCxnSpPr>
        <p:spPr>
          <a:xfrm>
            <a:off x="8608167" y="2590800"/>
            <a:ext cx="22948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2" name="Google Shape;112;p9"/>
          <p:cNvCxnSpPr/>
          <p:nvPr/>
        </p:nvCxnSpPr>
        <p:spPr>
          <a:xfrm>
            <a:off x="8608167" y="2931933"/>
            <a:ext cx="22948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3" name="Google Shape;113;p9"/>
          <p:cNvCxnSpPr/>
          <p:nvPr/>
        </p:nvCxnSpPr>
        <p:spPr>
          <a:xfrm>
            <a:off x="8784292" y="3317067"/>
            <a:ext cx="19424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4" name="Google Shape;114;p9"/>
          <p:cNvSpPr txBox="1"/>
          <p:nvPr/>
        </p:nvSpPr>
        <p:spPr>
          <a:xfrm>
            <a:off x="8368739" y="4092033"/>
            <a:ext cx="2064400" cy="6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indent="-152396" algn="ctr"/>
            <a:r>
              <a:rPr lang="en-GB" sz="1333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Idea #4 </a:t>
            </a:r>
            <a:r>
              <a:rPr lang="en-GB" sz="1333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endParaRPr sz="1333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152396" algn="ctr"/>
            <a:r>
              <a:rPr lang="en-GB" sz="1333" i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[Write your idea here]</a:t>
            </a:r>
            <a:endParaRPr sz="2533" b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115" name="Google Shape;115;p9"/>
          <p:cNvCxnSpPr/>
          <p:nvPr/>
        </p:nvCxnSpPr>
        <p:spPr>
          <a:xfrm>
            <a:off x="8429640" y="4945600"/>
            <a:ext cx="19424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6" name="Google Shape;116;p9"/>
          <p:cNvCxnSpPr/>
          <p:nvPr/>
        </p:nvCxnSpPr>
        <p:spPr>
          <a:xfrm>
            <a:off x="8253515" y="5330733"/>
            <a:ext cx="22948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7" name="Google Shape;117;p9"/>
          <p:cNvCxnSpPr/>
          <p:nvPr/>
        </p:nvCxnSpPr>
        <p:spPr>
          <a:xfrm>
            <a:off x="8253515" y="5671867"/>
            <a:ext cx="22948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8" name="Google Shape;118;p9"/>
          <p:cNvCxnSpPr/>
          <p:nvPr/>
        </p:nvCxnSpPr>
        <p:spPr>
          <a:xfrm>
            <a:off x="8429640" y="6057000"/>
            <a:ext cx="19424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9" name="Google Shape;119;p9"/>
          <p:cNvCxnSpPr/>
          <p:nvPr/>
        </p:nvCxnSpPr>
        <p:spPr>
          <a:xfrm>
            <a:off x="4177637" y="4456700"/>
            <a:ext cx="27356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0" name="Google Shape;120;p9"/>
          <p:cNvCxnSpPr/>
          <p:nvPr/>
        </p:nvCxnSpPr>
        <p:spPr>
          <a:xfrm>
            <a:off x="4177637" y="4779567"/>
            <a:ext cx="27356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1" name="Google Shape;121;p9"/>
          <p:cNvCxnSpPr/>
          <p:nvPr/>
        </p:nvCxnSpPr>
        <p:spPr>
          <a:xfrm>
            <a:off x="4177637" y="5102433"/>
            <a:ext cx="27356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2" name="Google Shape;122;p9"/>
          <p:cNvCxnSpPr/>
          <p:nvPr/>
        </p:nvCxnSpPr>
        <p:spPr>
          <a:xfrm>
            <a:off x="4318437" y="5425300"/>
            <a:ext cx="24540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" name="Google Shape;123;p9"/>
          <p:cNvCxnSpPr/>
          <p:nvPr/>
        </p:nvCxnSpPr>
        <p:spPr>
          <a:xfrm>
            <a:off x="4577037" y="5748167"/>
            <a:ext cx="19368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4" name="Google Shape;124;p9"/>
          <p:cNvCxnSpPr/>
          <p:nvPr/>
        </p:nvCxnSpPr>
        <p:spPr>
          <a:xfrm>
            <a:off x="2150692" y="939900"/>
            <a:ext cx="94252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Google Shape;129;p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34451" y="1883021"/>
            <a:ext cx="4703368" cy="4453011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10"/>
          <p:cNvSpPr/>
          <p:nvPr/>
        </p:nvSpPr>
        <p:spPr>
          <a:xfrm>
            <a:off x="903667" y="1281133"/>
            <a:ext cx="2658000" cy="2658000"/>
          </a:xfrm>
          <a:prstGeom prst="flowChartMagneticTape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indent="-152396"/>
            <a:endParaRPr sz="1333"/>
          </a:p>
        </p:txBody>
      </p:sp>
      <p:sp>
        <p:nvSpPr>
          <p:cNvPr id="131" name="Google Shape;131;p10"/>
          <p:cNvSpPr/>
          <p:nvPr/>
        </p:nvSpPr>
        <p:spPr>
          <a:xfrm rot="10800000" flipH="1">
            <a:off x="1242300" y="4019833"/>
            <a:ext cx="2658000" cy="2658000"/>
          </a:xfrm>
          <a:prstGeom prst="flowChartMagneticTape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2" name="Google Shape;132;p10"/>
          <p:cNvSpPr/>
          <p:nvPr/>
        </p:nvSpPr>
        <p:spPr>
          <a:xfrm>
            <a:off x="9420963" y="5408124"/>
            <a:ext cx="145200" cy="185600"/>
          </a:xfrm>
          <a:prstGeom prst="ellipse">
            <a:avLst/>
          </a:prstGeom>
          <a:solidFill>
            <a:srgbClr val="A4C2F4"/>
          </a:solidFill>
          <a:ln w="9525" cap="flat" cmpd="sng">
            <a:solidFill>
              <a:srgbClr val="A4C2F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3" name="Google Shape;133;p10"/>
          <p:cNvSpPr/>
          <p:nvPr/>
        </p:nvSpPr>
        <p:spPr>
          <a:xfrm>
            <a:off x="9179189" y="6336023"/>
            <a:ext cx="145200" cy="185600"/>
          </a:xfrm>
          <a:prstGeom prst="ellipse">
            <a:avLst/>
          </a:prstGeom>
          <a:solidFill>
            <a:srgbClr val="A4C2F4"/>
          </a:solidFill>
          <a:ln w="9525" cap="flat" cmpd="sng">
            <a:solidFill>
              <a:srgbClr val="A4C2F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4" name="Google Shape;134;p10"/>
          <p:cNvSpPr/>
          <p:nvPr/>
        </p:nvSpPr>
        <p:spPr>
          <a:xfrm>
            <a:off x="9517825" y="5640213"/>
            <a:ext cx="145200" cy="185600"/>
          </a:xfrm>
          <a:prstGeom prst="ellipse">
            <a:avLst/>
          </a:prstGeom>
          <a:solidFill>
            <a:srgbClr val="A4C2F4"/>
          </a:solidFill>
          <a:ln w="9525" cap="flat" cmpd="sng">
            <a:solidFill>
              <a:srgbClr val="A4C2F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5" name="Google Shape;135;p10"/>
          <p:cNvSpPr/>
          <p:nvPr/>
        </p:nvSpPr>
        <p:spPr>
          <a:xfrm>
            <a:off x="9517825" y="6058008"/>
            <a:ext cx="145200" cy="185600"/>
          </a:xfrm>
          <a:prstGeom prst="ellipse">
            <a:avLst/>
          </a:prstGeom>
          <a:solidFill>
            <a:srgbClr val="A4C2F4"/>
          </a:solidFill>
          <a:ln w="9525" cap="flat" cmpd="sng">
            <a:solidFill>
              <a:srgbClr val="A4C2F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6" name="Google Shape;136;p10"/>
          <p:cNvSpPr/>
          <p:nvPr/>
        </p:nvSpPr>
        <p:spPr>
          <a:xfrm>
            <a:off x="9372531" y="5825919"/>
            <a:ext cx="145200" cy="185600"/>
          </a:xfrm>
          <a:prstGeom prst="ellipse">
            <a:avLst/>
          </a:prstGeom>
          <a:solidFill>
            <a:srgbClr val="A4C2F4"/>
          </a:solidFill>
          <a:ln w="9525" cap="flat" cmpd="sng">
            <a:solidFill>
              <a:srgbClr val="A4C2F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7" name="Google Shape;137;p10"/>
          <p:cNvSpPr/>
          <p:nvPr/>
        </p:nvSpPr>
        <p:spPr>
          <a:xfrm>
            <a:off x="9338901" y="6243713"/>
            <a:ext cx="145200" cy="185600"/>
          </a:xfrm>
          <a:prstGeom prst="ellipse">
            <a:avLst/>
          </a:prstGeom>
          <a:solidFill>
            <a:srgbClr val="A4C2F4"/>
          </a:solidFill>
          <a:ln w="9525" cap="flat" cmpd="sng">
            <a:solidFill>
              <a:srgbClr val="A4C2F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8" name="Google Shape;138;p10"/>
          <p:cNvSpPr/>
          <p:nvPr/>
        </p:nvSpPr>
        <p:spPr>
          <a:xfrm>
            <a:off x="9284307" y="5973008"/>
            <a:ext cx="145200" cy="185600"/>
          </a:xfrm>
          <a:prstGeom prst="ellipse">
            <a:avLst/>
          </a:prstGeom>
          <a:solidFill>
            <a:srgbClr val="A4C2F4"/>
          </a:solidFill>
          <a:ln w="9525" cap="flat" cmpd="sng">
            <a:solidFill>
              <a:srgbClr val="A4C2F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9" name="Google Shape;139;p10"/>
          <p:cNvSpPr txBox="1"/>
          <p:nvPr/>
        </p:nvSpPr>
        <p:spPr>
          <a:xfrm>
            <a:off x="406400" y="295467"/>
            <a:ext cx="11305600" cy="842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GB" sz="2000">
                <a:solidFill>
                  <a:srgbClr val="434343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What is your belief about how civil society works you need people to share?  </a:t>
            </a:r>
            <a:endParaRPr sz="2000">
              <a:solidFill>
                <a:srgbClr val="434343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  <a:p>
            <a:r>
              <a:rPr lang="en-GB" sz="2000" i="1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[My belief is…]</a:t>
            </a:r>
            <a:endParaRPr sz="1400" i="1">
              <a:solidFill>
                <a:srgbClr val="434343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40" name="Google Shape;140;p10"/>
          <p:cNvSpPr txBox="1"/>
          <p:nvPr/>
        </p:nvSpPr>
        <p:spPr>
          <a:xfrm>
            <a:off x="4461717" y="2857600"/>
            <a:ext cx="3064800" cy="21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>
              <a:buClr>
                <a:srgbClr val="000000"/>
              </a:buClr>
              <a:buSzPts val="1100"/>
            </a:pPr>
            <a:r>
              <a:rPr lang="en-GB" sz="1333" i="1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[Write here your </a:t>
            </a:r>
            <a:br>
              <a:rPr lang="en-GB" sz="1333" i="1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</a:br>
            <a:r>
              <a:rPr lang="en-GB" sz="1333" i="1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shared worldview]</a:t>
            </a:r>
            <a:endParaRPr sz="1333" i="1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41" name="Google Shape;141;p10"/>
          <p:cNvSpPr/>
          <p:nvPr/>
        </p:nvSpPr>
        <p:spPr>
          <a:xfrm flipH="1">
            <a:off x="8426551" y="1281133"/>
            <a:ext cx="2658000" cy="2658000"/>
          </a:xfrm>
          <a:prstGeom prst="flowChartMagneticTape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indent="-152396" algn="ctr"/>
            <a:endParaRPr sz="2400"/>
          </a:p>
        </p:txBody>
      </p:sp>
      <p:sp>
        <p:nvSpPr>
          <p:cNvPr id="142" name="Google Shape;142;p10"/>
          <p:cNvSpPr/>
          <p:nvPr/>
        </p:nvSpPr>
        <p:spPr>
          <a:xfrm rot="10800000">
            <a:off x="8087917" y="4019833"/>
            <a:ext cx="2658000" cy="2658000"/>
          </a:xfrm>
          <a:prstGeom prst="flowChartMagneticTape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3" name="Google Shape;143;p10"/>
          <p:cNvSpPr txBox="1"/>
          <p:nvPr/>
        </p:nvSpPr>
        <p:spPr>
          <a:xfrm>
            <a:off x="1198492" y="1380167"/>
            <a:ext cx="2064400" cy="6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indent="-152396" algn="ctr">
              <a:buClr>
                <a:schemeClr val="dk1"/>
              </a:buClr>
              <a:buSzPts val="1100"/>
            </a:pPr>
            <a:r>
              <a:rPr lang="en-GB" sz="1333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Idea #1 </a:t>
            </a:r>
            <a:r>
              <a:rPr lang="en-GB" sz="1333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endParaRPr sz="1333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152396" algn="ctr"/>
            <a:r>
              <a:rPr lang="en-GB" sz="1333" i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[Write your idea here]</a:t>
            </a:r>
            <a:endParaRPr sz="2533" b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4" name="Google Shape;144;p10"/>
          <p:cNvSpPr txBox="1"/>
          <p:nvPr/>
        </p:nvSpPr>
        <p:spPr>
          <a:xfrm rot="-5400000">
            <a:off x="11127600" y="5764831"/>
            <a:ext cx="1714400" cy="471948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/>
            <a:r>
              <a:rPr lang="en-GB" sz="1467">
                <a:solidFill>
                  <a:srgbClr val="434343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MESSAGE</a:t>
            </a:r>
            <a:endParaRPr sz="1467">
              <a:solidFill>
                <a:srgbClr val="434343"/>
              </a:solidFill>
            </a:endParaRPr>
          </a:p>
        </p:txBody>
      </p:sp>
      <p:cxnSp>
        <p:nvCxnSpPr>
          <p:cNvPr id="145" name="Google Shape;145;p10"/>
          <p:cNvCxnSpPr/>
          <p:nvPr/>
        </p:nvCxnSpPr>
        <p:spPr>
          <a:xfrm>
            <a:off x="1259392" y="2233733"/>
            <a:ext cx="19424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46" name="Google Shape;146;p10"/>
          <p:cNvCxnSpPr/>
          <p:nvPr/>
        </p:nvCxnSpPr>
        <p:spPr>
          <a:xfrm>
            <a:off x="1083267" y="2618867"/>
            <a:ext cx="22948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47" name="Google Shape;147;p10"/>
          <p:cNvCxnSpPr/>
          <p:nvPr/>
        </p:nvCxnSpPr>
        <p:spPr>
          <a:xfrm>
            <a:off x="1083267" y="2960000"/>
            <a:ext cx="22948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48" name="Google Shape;148;p10"/>
          <p:cNvCxnSpPr/>
          <p:nvPr/>
        </p:nvCxnSpPr>
        <p:spPr>
          <a:xfrm>
            <a:off x="1259392" y="3345133"/>
            <a:ext cx="19424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9" name="Google Shape;149;p10"/>
          <p:cNvSpPr txBox="1"/>
          <p:nvPr/>
        </p:nvSpPr>
        <p:spPr>
          <a:xfrm>
            <a:off x="1539125" y="4076308"/>
            <a:ext cx="2064400" cy="6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indent="-152396" algn="ctr"/>
            <a:r>
              <a:rPr lang="en-GB" sz="1333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Idea #3 </a:t>
            </a:r>
            <a:r>
              <a:rPr lang="en-GB" sz="1333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endParaRPr sz="1333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152396" algn="ctr"/>
            <a:r>
              <a:rPr lang="en-GB" sz="1333" i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[Write your idea here]</a:t>
            </a:r>
            <a:endParaRPr sz="2533" b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150" name="Google Shape;150;p10"/>
          <p:cNvCxnSpPr/>
          <p:nvPr/>
        </p:nvCxnSpPr>
        <p:spPr>
          <a:xfrm>
            <a:off x="1600025" y="4929875"/>
            <a:ext cx="19424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1" name="Google Shape;151;p10"/>
          <p:cNvCxnSpPr/>
          <p:nvPr/>
        </p:nvCxnSpPr>
        <p:spPr>
          <a:xfrm>
            <a:off x="1423900" y="5315008"/>
            <a:ext cx="22948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2" name="Google Shape;152;p10"/>
          <p:cNvCxnSpPr/>
          <p:nvPr/>
        </p:nvCxnSpPr>
        <p:spPr>
          <a:xfrm>
            <a:off x="1423900" y="5656141"/>
            <a:ext cx="22948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3" name="Google Shape;153;p10"/>
          <p:cNvCxnSpPr/>
          <p:nvPr/>
        </p:nvCxnSpPr>
        <p:spPr>
          <a:xfrm>
            <a:off x="1600025" y="6041275"/>
            <a:ext cx="19424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4" name="Google Shape;154;p10"/>
          <p:cNvSpPr txBox="1"/>
          <p:nvPr/>
        </p:nvSpPr>
        <p:spPr>
          <a:xfrm>
            <a:off x="8723392" y="1352100"/>
            <a:ext cx="2064400" cy="6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indent="-152396" algn="ctr"/>
            <a:r>
              <a:rPr lang="en-GB" sz="1333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Idea #2 </a:t>
            </a:r>
            <a:r>
              <a:rPr lang="en-GB" sz="1333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endParaRPr sz="1333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152396" algn="ctr"/>
            <a:r>
              <a:rPr lang="en-GB" sz="1333" i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[Write your idea here]</a:t>
            </a:r>
            <a:endParaRPr sz="2533" b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155" name="Google Shape;155;p10"/>
          <p:cNvCxnSpPr/>
          <p:nvPr/>
        </p:nvCxnSpPr>
        <p:spPr>
          <a:xfrm>
            <a:off x="8784292" y="2205667"/>
            <a:ext cx="19424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6" name="Google Shape;156;p10"/>
          <p:cNvCxnSpPr/>
          <p:nvPr/>
        </p:nvCxnSpPr>
        <p:spPr>
          <a:xfrm>
            <a:off x="8608167" y="2590800"/>
            <a:ext cx="22948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7" name="Google Shape;157;p10"/>
          <p:cNvCxnSpPr/>
          <p:nvPr/>
        </p:nvCxnSpPr>
        <p:spPr>
          <a:xfrm>
            <a:off x="8608167" y="2931933"/>
            <a:ext cx="22948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8" name="Google Shape;158;p10"/>
          <p:cNvCxnSpPr/>
          <p:nvPr/>
        </p:nvCxnSpPr>
        <p:spPr>
          <a:xfrm>
            <a:off x="8784292" y="3317067"/>
            <a:ext cx="19424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9" name="Google Shape;159;p10"/>
          <p:cNvSpPr txBox="1"/>
          <p:nvPr/>
        </p:nvSpPr>
        <p:spPr>
          <a:xfrm>
            <a:off x="8368739" y="4092033"/>
            <a:ext cx="2064400" cy="6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indent="-152396" algn="ctr"/>
            <a:r>
              <a:rPr lang="en-GB" sz="1333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Idea #4 </a:t>
            </a:r>
            <a:r>
              <a:rPr lang="en-GB" sz="1333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endParaRPr sz="1333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152396" algn="ctr"/>
            <a:r>
              <a:rPr lang="en-GB" sz="1333" i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[Write your idea here]</a:t>
            </a:r>
            <a:endParaRPr sz="2533" b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160" name="Google Shape;160;p10"/>
          <p:cNvCxnSpPr/>
          <p:nvPr/>
        </p:nvCxnSpPr>
        <p:spPr>
          <a:xfrm>
            <a:off x="8429640" y="4945600"/>
            <a:ext cx="19424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1" name="Google Shape;161;p10"/>
          <p:cNvCxnSpPr/>
          <p:nvPr/>
        </p:nvCxnSpPr>
        <p:spPr>
          <a:xfrm>
            <a:off x="8253515" y="5330733"/>
            <a:ext cx="22948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2" name="Google Shape;162;p10"/>
          <p:cNvCxnSpPr/>
          <p:nvPr/>
        </p:nvCxnSpPr>
        <p:spPr>
          <a:xfrm>
            <a:off x="8253515" y="5671867"/>
            <a:ext cx="22948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3" name="Google Shape;163;p10"/>
          <p:cNvCxnSpPr/>
          <p:nvPr/>
        </p:nvCxnSpPr>
        <p:spPr>
          <a:xfrm>
            <a:off x="8429640" y="6057000"/>
            <a:ext cx="19424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4" name="Google Shape;164;p10"/>
          <p:cNvCxnSpPr/>
          <p:nvPr/>
        </p:nvCxnSpPr>
        <p:spPr>
          <a:xfrm>
            <a:off x="4912931" y="3745200"/>
            <a:ext cx="21844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5" name="Google Shape;165;p10"/>
          <p:cNvCxnSpPr/>
          <p:nvPr/>
        </p:nvCxnSpPr>
        <p:spPr>
          <a:xfrm>
            <a:off x="4912931" y="4068067"/>
            <a:ext cx="21844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6" name="Google Shape;166;p10"/>
          <p:cNvCxnSpPr/>
          <p:nvPr/>
        </p:nvCxnSpPr>
        <p:spPr>
          <a:xfrm>
            <a:off x="2150692" y="939900"/>
            <a:ext cx="94252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7" name="Google Shape;167;p10"/>
          <p:cNvCxnSpPr/>
          <p:nvPr/>
        </p:nvCxnSpPr>
        <p:spPr>
          <a:xfrm>
            <a:off x="4912931" y="4375867"/>
            <a:ext cx="21844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8" name="Google Shape;168;p10"/>
          <p:cNvCxnSpPr/>
          <p:nvPr/>
        </p:nvCxnSpPr>
        <p:spPr>
          <a:xfrm>
            <a:off x="4912931" y="4698733"/>
            <a:ext cx="21844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9" name="Google Shape;169;p10"/>
          <p:cNvCxnSpPr/>
          <p:nvPr/>
        </p:nvCxnSpPr>
        <p:spPr>
          <a:xfrm>
            <a:off x="4912931" y="5021600"/>
            <a:ext cx="21844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</Words>
  <Application>Microsoft Macintosh PowerPoint</Application>
  <PresentationFormat>Widescreen</PresentationFormat>
  <Paragraphs>24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Arial</vt:lpstr>
      <vt:lpstr>Calibri</vt:lpstr>
      <vt:lpstr>Calibri Light</vt:lpstr>
      <vt:lpstr>Montserrat</vt:lpstr>
      <vt:lpstr>Montserrat ExtraBold</vt:lpstr>
      <vt:lpstr>Raleway</vt:lpstr>
      <vt:lpstr>Source Sans Pro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Roxanna de la Fuente Rodriguez</dc:creator>
  <cp:lastModifiedBy>Roxanna de la Fuente Rodriguez</cp:lastModifiedBy>
  <cp:revision>1</cp:revision>
  <dcterms:created xsi:type="dcterms:W3CDTF">2023-01-27T04:00:13Z</dcterms:created>
  <dcterms:modified xsi:type="dcterms:W3CDTF">2023-01-27T04:00:37Z</dcterms:modified>
</cp:coreProperties>
</file>